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66" r:id="rId2"/>
    <p:sldId id="270" r:id="rId3"/>
    <p:sldId id="272" r:id="rId4"/>
    <p:sldId id="271" r:id="rId5"/>
    <p:sldId id="273" r:id="rId6"/>
    <p:sldId id="267" r:id="rId7"/>
    <p:sldId id="259" r:id="rId8"/>
    <p:sldId id="268" r:id="rId9"/>
    <p:sldId id="264" r:id="rId10"/>
    <p:sldId id="269" r:id="rId11"/>
    <p:sldId id="274" r:id="rId12"/>
    <p:sldId id="275" r:id="rId13"/>
    <p:sldId id="276" r:id="rId14"/>
    <p:sldId id="277" r:id="rId15"/>
    <p:sldId id="278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0"/>
            <a:ext cx="9143998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ound Single Corner Rectangle 7"/>
          <p:cNvSpPr/>
          <p:nvPr/>
        </p:nvSpPr>
        <p:spPr bwMode="ltGray">
          <a:xfrm rot="10800000" flipH="1" flipV="1">
            <a:off x="5196423" y="228598"/>
            <a:ext cx="3777274" cy="5715002"/>
          </a:xfrm>
          <a:prstGeom prst="round1Rect">
            <a:avLst>
              <a:gd name="adj" fmla="val 589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3"/>
            <a:ext cx="5196420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6172200"/>
            <a:ext cx="9144095" cy="6858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129" y="1703718"/>
            <a:ext cx="4344531" cy="37338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15145" y="3429000"/>
            <a:ext cx="3429893" cy="1905000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95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600968" y="3"/>
            <a:ext cx="354303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3903" y="234351"/>
            <a:ext cx="2831135" cy="46424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sz="44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lvl="0">
              <a:lnSpc>
                <a:spcPct val="80000"/>
              </a:lnSpc>
            </a:pPr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6240" y="5029200"/>
            <a:ext cx="2837678" cy="914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172200"/>
            <a:ext cx="9144095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Round Single Corner Rectangle 20"/>
          <p:cNvSpPr/>
          <p:nvPr/>
        </p:nvSpPr>
        <p:spPr bwMode="ltGray">
          <a:xfrm rot="10800000" flipV="1">
            <a:off x="170305" y="234351"/>
            <a:ext cx="5430663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342988" y="465283"/>
            <a:ext cx="5086486" cy="5249717"/>
          </a:xfrm>
          <a:prstGeom prst="round1Rect">
            <a:avLst>
              <a:gd name="adj" fmla="val 4287"/>
            </a:avLst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215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371600">
              <a:defRPr/>
            </a:lvl6pPr>
            <a:lvl7pPr marL="1600200">
              <a:defRPr/>
            </a:lvl7pPr>
            <a:lvl8pPr marL="1828800">
              <a:defRPr baseline="0"/>
            </a:lvl8pPr>
            <a:lvl9pPr marL="2057400">
              <a:defRPr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0613" y="582614"/>
            <a:ext cx="6139270" cy="55895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377" y="582614"/>
            <a:ext cx="1463659" cy="55895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95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3"/>
            <a:ext cx="3886021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9144095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129" y="914400"/>
            <a:ext cx="3144068" cy="38862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466" y="4953001"/>
            <a:ext cx="3151731" cy="9905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886022" y="228600"/>
            <a:ext cx="5087675" cy="5715000"/>
          </a:xfrm>
          <a:prstGeom prst="round1Rect">
            <a:avLst>
              <a:gd name="adj" fmla="val 5636"/>
            </a:avLst>
          </a:prstGeom>
          <a:solidFill>
            <a:schemeClr val="bg2"/>
          </a:solidFill>
        </p:spPr>
        <p:txBody>
          <a:bodyPr tIns="914400"/>
          <a:lstStyle>
            <a:lvl1pPr marL="0" indent="0" algn="ctr">
              <a:buNone/>
              <a:defRPr/>
            </a:lvl1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871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76"/>
            <a:ext cx="9144095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589814" y="0"/>
            <a:ext cx="3554186" cy="64770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ound Single Corner Rectangle 9"/>
          <p:cNvSpPr/>
          <p:nvPr/>
        </p:nvSpPr>
        <p:spPr bwMode="ltGray">
          <a:xfrm rot="10800000" flipV="1">
            <a:off x="165023" y="234352"/>
            <a:ext cx="5429471" cy="60140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6477000"/>
            <a:ext cx="9144095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3" y="685800"/>
            <a:ext cx="4230202" cy="4191000"/>
          </a:xfrm>
        </p:spPr>
        <p:txBody>
          <a:bodyPr anchor="b">
            <a:noAutofit/>
          </a:bodyPr>
          <a:lstStyle>
            <a:lvl1pPr algn="l">
              <a:defRPr sz="54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5029200"/>
            <a:ext cx="4230202" cy="9144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0613" y="1981200"/>
            <a:ext cx="3487059" cy="4191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29" y="1981200"/>
            <a:ext cx="3487060" cy="4191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143000"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3" y="1981200"/>
            <a:ext cx="3484771" cy="76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0613" y="2819400"/>
            <a:ext cx="3484771" cy="335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 baseline="0"/>
            </a:lvl8pPr>
            <a:lvl9pPr marL="2057400">
              <a:defRPr sz="16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8618" y="1981200"/>
            <a:ext cx="3484771" cy="76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8618" y="2819400"/>
            <a:ext cx="3484771" cy="335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143000"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172200"/>
            <a:ext cx="9144095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" y="0"/>
            <a:ext cx="9144095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0" name="Round Single Corner Rectangle 9"/>
          <p:cNvSpPr/>
          <p:nvPr/>
        </p:nvSpPr>
        <p:spPr bwMode="ltGray">
          <a:xfrm rot="10800000" flipH="1" flipV="1">
            <a:off x="3543033" y="234351"/>
            <a:ext cx="5429567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1"/>
            <a:ext cx="3543031" cy="61722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264" y="234351"/>
            <a:ext cx="2831135" cy="4642450"/>
          </a:xfrm>
        </p:spPr>
        <p:txBody>
          <a:bodyPr anchor="b">
            <a:normAutofit/>
          </a:bodyPr>
          <a:lstStyle>
            <a:lvl1pPr algn="l">
              <a:defRPr sz="4400" b="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6601" y="5029200"/>
            <a:ext cx="2837678" cy="9144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9821" y="465285"/>
            <a:ext cx="5091286" cy="524971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8972601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972601" y="6477000"/>
            <a:ext cx="171399" cy="381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9144000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10" name="Round Single Corner Rectangle 9"/>
          <p:cNvSpPr/>
          <p:nvPr/>
        </p:nvSpPr>
        <p:spPr>
          <a:xfrm>
            <a:off x="0" y="228600"/>
            <a:ext cx="8973745" cy="6248400"/>
          </a:xfrm>
          <a:prstGeom prst="round1Rect">
            <a:avLst>
              <a:gd name="adj" fmla="val 458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0612" y="563562"/>
            <a:ext cx="7202776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3" y="1981200"/>
            <a:ext cx="7202777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7100" y="6248400"/>
            <a:ext cx="818807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0613" y="6248400"/>
            <a:ext cx="5602157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01738" y="6248400"/>
            <a:ext cx="571651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95536" y="3573016"/>
            <a:ext cx="7921867" cy="252792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 smtClean="0"/>
              <a:t>Fecha de siembra </a:t>
            </a:r>
            <a:r>
              <a:rPr lang="es-ES" b="1" dirty="0" smtClean="0"/>
              <a:t>8 de marzo 2013</a:t>
            </a:r>
          </a:p>
          <a:p>
            <a:pPr algn="ctr"/>
            <a:r>
              <a:rPr lang="es-ES" b="1" u="sng" dirty="0" smtClean="0"/>
              <a:t>Zona</a:t>
            </a:r>
            <a:r>
              <a:rPr lang="es-ES" b="1" dirty="0" smtClean="0"/>
              <a:t> Candelaria</a:t>
            </a:r>
          </a:p>
          <a:p>
            <a:pPr algn="ctr"/>
            <a:r>
              <a:rPr lang="es-ES" b="1" u="sng" dirty="0" smtClean="0"/>
              <a:t>Campo</a:t>
            </a:r>
            <a:r>
              <a:rPr lang="es-ES" b="1" dirty="0" smtClean="0"/>
              <a:t> Los Olivos</a:t>
            </a:r>
          </a:p>
          <a:p>
            <a:pPr algn="ctr"/>
            <a:r>
              <a:rPr lang="es-ES" b="1" dirty="0" smtClean="0"/>
              <a:t>Se efectuaron 10 has en lote con fertilizante biológico FOSFOACTIV (Tratamiento), y sobre los mismos lotes, se dejaron franjas de Testigo.</a:t>
            </a:r>
          </a:p>
          <a:p>
            <a:pPr algn="ctr"/>
            <a:r>
              <a:rPr lang="es-ES" b="1" u="sng" dirty="0" smtClean="0"/>
              <a:t>Testigo</a:t>
            </a:r>
            <a:r>
              <a:rPr lang="es-ES" b="1" dirty="0" smtClean="0"/>
              <a:t>: </a:t>
            </a:r>
            <a:r>
              <a:rPr lang="es-AR" b="1" dirty="0" smtClean="0"/>
              <a:t>fertilización de base 250 kg de 18-46-0 y 200 kg/ha Urea.</a:t>
            </a:r>
            <a:endParaRPr lang="es-ES" b="1" dirty="0" smtClean="0"/>
          </a:p>
          <a:p>
            <a:pPr algn="ctr"/>
            <a:r>
              <a:rPr lang="es-ES" b="1" u="sng" dirty="0" smtClean="0"/>
              <a:t>Tratamiento</a:t>
            </a:r>
            <a:r>
              <a:rPr lang="es-ES" b="1" dirty="0" smtClean="0"/>
              <a:t>: Ídem testigo + Fosfoactiv a la semilla, aplicado con mochila en 16 litros de solución para las 10 has.</a:t>
            </a:r>
            <a:endParaRPr lang="es-ES" noProof="1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Tendencias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siembra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febrero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2013 en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OLIVOS.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encrypted-tbn0.gstatic.com/images?q=tbn:ANd9GcTLFXcKAVrqRhnwPiHoe0pPl7D2ndkDQdMU_hOT4b9e5ZiNGTwz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1296144" cy="176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1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772816"/>
            <a:ext cx="3484771" cy="762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28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971600" y="2060848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        Tratamiento 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respaldo\Documents\suelo sano\Datos y fotos productores\Papas V Dolores\Ahumada\DSCN62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3486150" cy="2614613"/>
          </a:xfrm>
          <a:prstGeom prst="rect">
            <a:avLst/>
          </a:prstGeom>
          <a:noFill/>
        </p:spPr>
      </p:pic>
      <p:cxnSp>
        <p:nvCxnSpPr>
          <p:cNvPr id="20" name="19 Conector recto"/>
          <p:cNvCxnSpPr/>
          <p:nvPr/>
        </p:nvCxnSpPr>
        <p:spPr>
          <a:xfrm>
            <a:off x="2627784" y="2060848"/>
            <a:ext cx="0" cy="3672408"/>
          </a:xfrm>
          <a:prstGeom prst="line">
            <a:avLst/>
          </a:prstGeom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respaldo\Documents\suelo sano\Datos y fotos productores\Papas V Dolores\Ahumada\DSCN62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92896"/>
            <a:ext cx="3816424" cy="2862319"/>
          </a:xfrm>
          <a:prstGeom prst="rect">
            <a:avLst/>
          </a:prstGeom>
          <a:noFill/>
        </p:spPr>
      </p:pic>
      <p:cxnSp>
        <p:nvCxnSpPr>
          <p:cNvPr id="22" name="21 Conector recto"/>
          <p:cNvCxnSpPr/>
          <p:nvPr/>
        </p:nvCxnSpPr>
        <p:spPr>
          <a:xfrm flipH="1">
            <a:off x="6156176" y="1772816"/>
            <a:ext cx="360040" cy="410445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4 Marcador de texto"/>
          <p:cNvSpPr txBox="1">
            <a:spLocks/>
          </p:cNvSpPr>
          <p:nvPr/>
        </p:nvSpPr>
        <p:spPr>
          <a:xfrm>
            <a:off x="4788024" y="1988840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        Tratamiento 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427984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Tratamiento</a:t>
            </a:r>
            <a:r>
              <a:rPr lang="en-US" sz="2000" dirty="0" smtClean="0"/>
              <a:t> 1 con FOSFOACTIV </a:t>
            </a:r>
            <a:endParaRPr lang="es-AR" sz="2000" dirty="0"/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1043608" y="5805264"/>
            <a:ext cx="71287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 49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Olivos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2 Marcador de texto"/>
          <p:cNvSpPr>
            <a:spLocks noGrp="1"/>
          </p:cNvSpPr>
          <p:nvPr>
            <p:ph type="body" idx="1"/>
          </p:nvPr>
        </p:nvSpPr>
        <p:spPr>
          <a:xfrm>
            <a:off x="899592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Testigo</a:t>
            </a:r>
            <a:endParaRPr lang="es-AR" sz="2000" dirty="0"/>
          </a:p>
        </p:txBody>
      </p:sp>
      <p:pic>
        <p:nvPicPr>
          <p:cNvPr id="4098" name="Picture 2" descr="C:\respaldo\Documents\suelo sano\Datos y fotos productores\Papas V Dolores\Ahumada\DSCN63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08920"/>
            <a:ext cx="3486150" cy="2614613"/>
          </a:xfrm>
          <a:prstGeom prst="rect">
            <a:avLst/>
          </a:prstGeom>
          <a:noFill/>
        </p:spPr>
      </p:pic>
      <p:pic>
        <p:nvPicPr>
          <p:cNvPr id="4099" name="Picture 3" descr="C:\respaldo\Documents\suelo sano\Datos y fotos productores\Papas V Dolores\Ahumada\DSCN6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08920"/>
            <a:ext cx="3456384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628800"/>
            <a:ext cx="3340755" cy="4019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 FOSFOACTIV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49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899592" y="1628800"/>
            <a:ext cx="3484771" cy="329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respaldo\Documents\suelo sano\Datos y fotos productores\Papas V Dolores\Ahumada\DSCN63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60848"/>
            <a:ext cx="3486150" cy="2614613"/>
          </a:xfrm>
          <a:prstGeom prst="rect">
            <a:avLst/>
          </a:prstGeom>
          <a:noFill/>
        </p:spPr>
      </p:pic>
      <p:pic>
        <p:nvPicPr>
          <p:cNvPr id="5123" name="Picture 3" descr="C:\respaldo\Documents\suelo sano\Datos y fotos productores\Papas V Dolores\Ahumada\DSCN637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0848"/>
            <a:ext cx="3486150" cy="2614613"/>
          </a:xfrm>
          <a:prstGeom prst="rect">
            <a:avLst/>
          </a:prstGeom>
          <a:noFill/>
        </p:spPr>
      </p:pic>
      <p:sp>
        <p:nvSpPr>
          <p:cNvPr id="15" name="4 Marcador de texto"/>
          <p:cNvSpPr txBox="1">
            <a:spLocks/>
          </p:cNvSpPr>
          <p:nvPr/>
        </p:nvSpPr>
        <p:spPr>
          <a:xfrm>
            <a:off x="971600" y="4581128"/>
            <a:ext cx="288032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7,2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tuberculos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chicos</a:t>
            </a:r>
            <a:r>
              <a:rPr lang="en-US" dirty="0" smtClean="0"/>
              <a:t>/ </a:t>
            </a:r>
            <a:r>
              <a:rPr lang="en-US" dirty="0" err="1" smtClean="0"/>
              <a:t>planta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tuberculo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medio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planta</a:t>
            </a:r>
            <a:endParaRPr kumimoji="0" lang="es-A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4 Marcador de texto"/>
          <p:cNvSpPr txBox="1">
            <a:spLocks/>
          </p:cNvSpPr>
          <p:nvPr/>
        </p:nvSpPr>
        <p:spPr>
          <a:xfrm>
            <a:off x="5148064" y="4725144"/>
            <a:ext cx="266429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tuberculos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grandes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planta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dirty="0" smtClean="0"/>
              <a:t>4 </a:t>
            </a:r>
            <a:r>
              <a:rPr lang="en-US" dirty="0" err="1" smtClean="0"/>
              <a:t>tuberculos</a:t>
            </a:r>
            <a:r>
              <a:rPr lang="en-US" dirty="0" smtClean="0"/>
              <a:t> </a:t>
            </a:r>
            <a:r>
              <a:rPr lang="en-US" dirty="0" err="1" smtClean="0"/>
              <a:t>medios</a:t>
            </a:r>
            <a:r>
              <a:rPr lang="en-US" dirty="0" smtClean="0"/>
              <a:t>/ </a:t>
            </a:r>
            <a:r>
              <a:rPr lang="en-US" dirty="0" err="1" smtClean="0"/>
              <a:t>planta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tuberculos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chicos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planta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60032" y="1412776"/>
            <a:ext cx="3024336" cy="504056"/>
          </a:xfrm>
        </p:spPr>
        <p:txBody>
          <a:bodyPr>
            <a:normAutofit/>
          </a:bodyPr>
          <a:lstStyle/>
          <a:p>
            <a:r>
              <a:rPr lang="en-US" dirty="0" err="1" smtClean="0"/>
              <a:t>Trat</a:t>
            </a:r>
            <a:r>
              <a:rPr lang="en-US" dirty="0" smtClean="0"/>
              <a:t> con FOSFOACTIV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49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1691680" y="1916832"/>
            <a:ext cx="129614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respaldo\Documents\suelo sano\Datos y fotos productores\Papas V Dolores\Ahumada\DSCN63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066" t="19278" b="6362"/>
          <a:stretch>
            <a:fillRect/>
          </a:stretch>
        </p:blipFill>
        <p:spPr bwMode="auto">
          <a:xfrm>
            <a:off x="251520" y="2492896"/>
            <a:ext cx="4172840" cy="2376264"/>
          </a:xfrm>
          <a:prstGeom prst="rect">
            <a:avLst/>
          </a:prstGeom>
          <a:noFill/>
        </p:spPr>
      </p:pic>
      <p:pic>
        <p:nvPicPr>
          <p:cNvPr id="6147" name="Picture 3" descr="C:\respaldo\Documents\suelo sano\Datos y fotos productores\Papas V Dolores\Ahumada\DSCN637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12393" t="22032" b="3608"/>
          <a:stretch>
            <a:fillRect/>
          </a:stretch>
        </p:blipFill>
        <p:spPr bwMode="auto">
          <a:xfrm>
            <a:off x="4788024" y="1916832"/>
            <a:ext cx="3054102" cy="1944216"/>
          </a:xfrm>
          <a:prstGeom prst="rect">
            <a:avLst/>
          </a:prstGeom>
          <a:noFill/>
        </p:spPr>
      </p:pic>
      <p:pic>
        <p:nvPicPr>
          <p:cNvPr id="6148" name="Picture 4" descr="C:\respaldo\Documents\suelo sano\Datos y fotos productores\Papas V Dolores\Ahumada\DSCN6376.JPG"/>
          <p:cNvPicPr>
            <a:picLocks noChangeAspect="1" noChangeArrowheads="1"/>
          </p:cNvPicPr>
          <p:nvPr/>
        </p:nvPicPr>
        <p:blipFill>
          <a:blip r:embed="rId4" cstate="print"/>
          <a:srcRect t="10204" r="5955" b="11848"/>
          <a:stretch>
            <a:fillRect/>
          </a:stretch>
        </p:blipFill>
        <p:spPr bwMode="auto">
          <a:xfrm>
            <a:off x="4788024" y="3861048"/>
            <a:ext cx="3024337" cy="187999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49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755576" y="2060848"/>
            <a:ext cx="3700795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Con FOSFOACTIV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 descr="C:\respaldo\Documents\suelo sano\Datos y fotos productores\Papas V Dolores\Ahumada\DSCN63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1016" r="4985"/>
          <a:stretch>
            <a:fillRect/>
          </a:stretch>
        </p:blipFill>
        <p:spPr bwMode="auto">
          <a:xfrm>
            <a:off x="755576" y="2564904"/>
            <a:ext cx="3690657" cy="2592288"/>
          </a:xfrm>
          <a:prstGeom prst="rect">
            <a:avLst/>
          </a:prstGeom>
          <a:noFill/>
        </p:spPr>
      </p:pic>
      <p:cxnSp>
        <p:nvCxnSpPr>
          <p:cNvPr id="20" name="19 Conector recto"/>
          <p:cNvCxnSpPr/>
          <p:nvPr/>
        </p:nvCxnSpPr>
        <p:spPr>
          <a:xfrm>
            <a:off x="2267744" y="2132856"/>
            <a:ext cx="216024" cy="3672408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 descr="C:\respaldo\Documents\suelo sano\Datos y fotos productores\Papas V Dolores\Ahumada\DSCN63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564904"/>
            <a:ext cx="3486150" cy="2614613"/>
          </a:xfrm>
          <a:prstGeom prst="rect">
            <a:avLst/>
          </a:prstGeom>
          <a:noFill/>
        </p:spPr>
      </p:pic>
      <p:cxnSp>
        <p:nvCxnSpPr>
          <p:cNvPr id="22" name="21 Conector recto"/>
          <p:cNvCxnSpPr/>
          <p:nvPr/>
        </p:nvCxnSpPr>
        <p:spPr>
          <a:xfrm>
            <a:off x="6156176" y="1772816"/>
            <a:ext cx="0" cy="4104456"/>
          </a:xfrm>
          <a:prstGeom prst="line">
            <a:avLst/>
          </a:prstGeom>
          <a:ln w="28575">
            <a:solidFill>
              <a:srgbClr val="C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4 Marcador de texto"/>
          <p:cNvSpPr txBox="1">
            <a:spLocks/>
          </p:cNvSpPr>
          <p:nvPr/>
        </p:nvSpPr>
        <p:spPr>
          <a:xfrm>
            <a:off x="4716016" y="2060848"/>
            <a:ext cx="3700795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Con FOSFOACTIV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95536" y="4077072"/>
            <a:ext cx="7921867" cy="2023864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 smtClean="0"/>
              <a:t>Comentarios</a:t>
            </a:r>
            <a:r>
              <a:rPr lang="en-US" sz="2000" dirty="0" smtClean="0"/>
              <a:t> a 49 DDS: En el </a:t>
            </a:r>
            <a:r>
              <a:rPr lang="en-US" sz="2000" dirty="0" err="1" smtClean="0"/>
              <a:t>tratamiento</a:t>
            </a:r>
            <a:r>
              <a:rPr lang="en-US" sz="2000" dirty="0" smtClean="0"/>
              <a:t> con FOSFOACTIV se </a:t>
            </a:r>
            <a:r>
              <a:rPr lang="en-US" sz="2000" dirty="0" err="1" smtClean="0"/>
              <a:t>observaron</a:t>
            </a:r>
            <a:r>
              <a:rPr lang="en-US" sz="2000" dirty="0" smtClean="0"/>
              <a:t> </a:t>
            </a:r>
            <a:r>
              <a:rPr lang="en-US" sz="2000" dirty="0" err="1" smtClean="0"/>
              <a:t>diferencias</a:t>
            </a:r>
            <a:r>
              <a:rPr lang="en-US" sz="2000" dirty="0" smtClean="0"/>
              <a:t> </a:t>
            </a:r>
            <a:r>
              <a:rPr lang="en-US" sz="2000" dirty="0" err="1" smtClean="0"/>
              <a:t>significativas</a:t>
            </a:r>
            <a:r>
              <a:rPr lang="en-US" sz="2000" dirty="0" smtClean="0"/>
              <a:t> en </a:t>
            </a:r>
            <a:r>
              <a:rPr lang="en-US" sz="2000" dirty="0" err="1" smtClean="0"/>
              <a:t>cantidad</a:t>
            </a:r>
            <a:r>
              <a:rPr lang="en-US" sz="2000" dirty="0" smtClean="0"/>
              <a:t> de </a:t>
            </a:r>
            <a:r>
              <a:rPr lang="en-US" sz="2000" dirty="0" err="1" smtClean="0"/>
              <a:t>tuberculos</a:t>
            </a:r>
            <a:r>
              <a:rPr lang="en-US" sz="2000" dirty="0" smtClean="0"/>
              <a:t>/ </a:t>
            </a:r>
            <a:r>
              <a:rPr lang="en-US" sz="2000" dirty="0" err="1" smtClean="0"/>
              <a:t>planta</a:t>
            </a:r>
            <a:r>
              <a:rPr lang="en-US" sz="2000" dirty="0" smtClean="0"/>
              <a:t>, </a:t>
            </a:r>
            <a:r>
              <a:rPr lang="en-US" sz="2000" dirty="0" err="1" smtClean="0"/>
              <a:t>tamaño</a:t>
            </a:r>
            <a:r>
              <a:rPr lang="en-US" sz="2000" dirty="0" smtClean="0"/>
              <a:t> </a:t>
            </a:r>
            <a:r>
              <a:rPr lang="en-US" sz="2000" dirty="0" err="1" smtClean="0"/>
              <a:t>uniforme</a:t>
            </a:r>
            <a:r>
              <a:rPr lang="en-US" sz="2000" dirty="0" smtClean="0"/>
              <a:t> y </a:t>
            </a:r>
            <a:r>
              <a:rPr lang="en-US" sz="2000" dirty="0" err="1" smtClean="0"/>
              <a:t>adelanto</a:t>
            </a:r>
            <a:r>
              <a:rPr lang="en-US" sz="2000" dirty="0" smtClean="0"/>
              <a:t> considerable en el </a:t>
            </a:r>
            <a:r>
              <a:rPr lang="en-US" sz="2000" dirty="0" err="1" smtClean="0"/>
              <a:t>estadio</a:t>
            </a:r>
            <a:r>
              <a:rPr lang="en-US" sz="2000" dirty="0" smtClean="0"/>
              <a:t> </a:t>
            </a:r>
            <a:r>
              <a:rPr lang="en-US" sz="2000" dirty="0" err="1" smtClean="0"/>
              <a:t>fenológico</a:t>
            </a:r>
            <a:r>
              <a:rPr lang="en-US" sz="2000" dirty="0" smtClean="0"/>
              <a:t>. Mayor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radicular</a:t>
            </a:r>
            <a:r>
              <a:rPr lang="en-US" sz="2000" dirty="0" smtClean="0"/>
              <a:t> y foliar. </a:t>
            </a:r>
          </a:p>
          <a:p>
            <a:pPr algn="ctr"/>
            <a:endParaRPr lang="es-ES" noProof="1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Tendencias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siembra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febrero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2013 en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OLIVOS.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encrypted-tbn0.gstatic.com/images?q=tbn:ANd9GcTLFXcKAVrqRhnwPiHoe0pPl7D2ndkDQdMU_hOT4b9e5ZiNGTwz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1296144" cy="176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1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427984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Tratamiento</a:t>
            </a:r>
            <a:r>
              <a:rPr lang="en-US" sz="2000" dirty="0" smtClean="0"/>
              <a:t> 1 con FOSFOACTIV </a:t>
            </a:r>
            <a:endParaRPr lang="es-AR" sz="2000" dirty="0"/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1043608" y="5805264"/>
            <a:ext cx="71287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 40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Olivos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 descr="C:\respaldo\Documents\suelo sano\Datos y fotos productores\Papas V Dolores\Ahumada\DSCN63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3486150" cy="2614613"/>
          </a:xfrm>
          <a:prstGeom prst="rect">
            <a:avLst/>
          </a:prstGeom>
          <a:noFill/>
        </p:spPr>
      </p:pic>
      <p:pic>
        <p:nvPicPr>
          <p:cNvPr id="1027" name="Picture 3" descr="C:\respaldo\Documents\suelo sano\Datos y fotos productores\Papas V Dolores\Ahumada\DSCN6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08921"/>
            <a:ext cx="3456384" cy="2592288"/>
          </a:xfrm>
          <a:prstGeom prst="rect">
            <a:avLst/>
          </a:prstGeom>
          <a:noFill/>
        </p:spPr>
      </p:pic>
      <p:sp>
        <p:nvSpPr>
          <p:cNvPr id="9" name="2 Marcador de texto"/>
          <p:cNvSpPr>
            <a:spLocks noGrp="1"/>
          </p:cNvSpPr>
          <p:nvPr>
            <p:ph type="body" idx="1"/>
          </p:nvPr>
        </p:nvSpPr>
        <p:spPr>
          <a:xfrm>
            <a:off x="899592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Testigo</a:t>
            </a:r>
            <a:endParaRPr lang="es-AR" sz="20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427984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Tratamiento</a:t>
            </a:r>
            <a:r>
              <a:rPr lang="en-US" sz="2000" dirty="0" smtClean="0"/>
              <a:t> 1 con FOSFOACTIV </a:t>
            </a:r>
            <a:endParaRPr lang="es-AR" sz="2000" dirty="0"/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827584" y="5301208"/>
            <a:ext cx="35283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Promedio</a:t>
            </a:r>
            <a:r>
              <a:rPr lang="en-US" b="1" dirty="0" smtClean="0"/>
              <a:t> 3 </a:t>
            </a:r>
            <a:r>
              <a:rPr lang="en-US" b="1" dirty="0" err="1" smtClean="0"/>
              <a:t>estolones</a:t>
            </a:r>
            <a:r>
              <a:rPr lang="en-US" b="1" dirty="0" smtClean="0"/>
              <a:t>/</a:t>
            </a:r>
            <a:r>
              <a:rPr lang="en-US" b="1" dirty="0" err="1" smtClean="0"/>
              <a:t>planta</a:t>
            </a:r>
            <a:r>
              <a:rPr lang="en-US" b="1" dirty="0" smtClean="0"/>
              <a:t>. 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Olivos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2 Marcador de texto"/>
          <p:cNvSpPr>
            <a:spLocks noGrp="1"/>
          </p:cNvSpPr>
          <p:nvPr>
            <p:ph type="body" idx="1"/>
          </p:nvPr>
        </p:nvSpPr>
        <p:spPr>
          <a:xfrm>
            <a:off x="899592" y="2276872"/>
            <a:ext cx="3484771" cy="432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Testigo</a:t>
            </a:r>
            <a:endParaRPr lang="es-AR" sz="2000" dirty="0"/>
          </a:p>
        </p:txBody>
      </p:sp>
      <p:pic>
        <p:nvPicPr>
          <p:cNvPr id="3074" name="Picture 2" descr="C:\respaldo\Documents\suelo sano\Datos y fotos productores\Papas V Dolores\Ahumada\DSCN63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3486150" cy="2614613"/>
          </a:xfrm>
          <a:prstGeom prst="rect">
            <a:avLst/>
          </a:prstGeom>
          <a:noFill/>
        </p:spPr>
      </p:pic>
      <p:pic>
        <p:nvPicPr>
          <p:cNvPr id="3075" name="Picture 3" descr="C:\respaldo\Documents\suelo sano\Datos y fotos productores\Papas V Dolores\Ahumada\DSCN63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708920"/>
            <a:ext cx="3456384" cy="2592288"/>
          </a:xfrm>
          <a:prstGeom prst="rect">
            <a:avLst/>
          </a:prstGeom>
          <a:noFill/>
        </p:spPr>
      </p:pic>
      <p:sp>
        <p:nvSpPr>
          <p:cNvPr id="11" name="4 Marcador de texto"/>
          <p:cNvSpPr txBox="1">
            <a:spLocks/>
          </p:cNvSpPr>
          <p:nvPr/>
        </p:nvSpPr>
        <p:spPr>
          <a:xfrm>
            <a:off x="1051992" y="1637184"/>
            <a:ext cx="71287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 40 DDS. </a:t>
            </a:r>
          </a:p>
        </p:txBody>
      </p:sp>
      <p:sp>
        <p:nvSpPr>
          <p:cNvPr id="12" name="4 Marcador de texto"/>
          <p:cNvSpPr txBox="1">
            <a:spLocks/>
          </p:cNvSpPr>
          <p:nvPr/>
        </p:nvSpPr>
        <p:spPr>
          <a:xfrm>
            <a:off x="4355976" y="5301208"/>
            <a:ext cx="35283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Promedio</a:t>
            </a:r>
            <a:r>
              <a:rPr lang="en-US" b="1" dirty="0" smtClean="0"/>
              <a:t> 4 </a:t>
            </a:r>
            <a:r>
              <a:rPr lang="en-US" b="1" dirty="0" err="1" smtClean="0"/>
              <a:t>estolones</a:t>
            </a:r>
            <a:r>
              <a:rPr lang="en-US" b="1" dirty="0" smtClean="0"/>
              <a:t>/</a:t>
            </a:r>
            <a:r>
              <a:rPr lang="en-US" b="1" dirty="0" err="1" smtClean="0"/>
              <a:t>planta</a:t>
            </a:r>
            <a:r>
              <a:rPr lang="en-US" b="1" dirty="0" smtClean="0"/>
              <a:t>. 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339752" y="2348880"/>
            <a:ext cx="2952327" cy="36004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Con FOSFOACTIV </a:t>
            </a:r>
            <a:endParaRPr lang="es-AR" sz="2000" dirty="0"/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827584" y="5517232"/>
            <a:ext cx="45365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 40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Olivos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2 Marcador de texto"/>
          <p:cNvSpPr>
            <a:spLocks noGrp="1"/>
          </p:cNvSpPr>
          <p:nvPr>
            <p:ph type="body" idx="1"/>
          </p:nvPr>
        </p:nvSpPr>
        <p:spPr>
          <a:xfrm>
            <a:off x="539552" y="2276872"/>
            <a:ext cx="1080120" cy="432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Testigo</a:t>
            </a:r>
            <a:endParaRPr lang="es-AR" sz="2000" dirty="0"/>
          </a:p>
        </p:txBody>
      </p:sp>
      <p:pic>
        <p:nvPicPr>
          <p:cNvPr id="2051" name="Picture 3" descr="C:\respaldo\Documents\suelo sano\Datos y fotos productores\Papas V Dolores\Ahumada\DSCN6369.JPG"/>
          <p:cNvPicPr>
            <a:picLocks noChangeAspect="1" noChangeArrowheads="1"/>
          </p:cNvPicPr>
          <p:nvPr/>
        </p:nvPicPr>
        <p:blipFill>
          <a:blip r:embed="rId2" cstate="print"/>
          <a:srcRect l="14583" r="33333"/>
          <a:stretch>
            <a:fillRect/>
          </a:stretch>
        </p:blipFill>
        <p:spPr bwMode="auto">
          <a:xfrm>
            <a:off x="2483768" y="2708920"/>
            <a:ext cx="1800200" cy="2592288"/>
          </a:xfrm>
          <a:prstGeom prst="rect">
            <a:avLst/>
          </a:prstGeom>
          <a:noFill/>
        </p:spPr>
      </p:pic>
      <p:pic>
        <p:nvPicPr>
          <p:cNvPr id="2052" name="Picture 4" descr="C:\respaldo\Documents\suelo sano\Datos y fotos productores\Papas V Dolores\Ahumada\DSCN63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7508"/>
          <a:stretch>
            <a:fillRect/>
          </a:stretch>
        </p:blipFill>
        <p:spPr bwMode="auto">
          <a:xfrm>
            <a:off x="539552" y="2708920"/>
            <a:ext cx="1829966" cy="2614612"/>
          </a:xfrm>
          <a:prstGeom prst="rect">
            <a:avLst/>
          </a:prstGeom>
          <a:noFill/>
        </p:spPr>
      </p:pic>
      <p:pic>
        <p:nvPicPr>
          <p:cNvPr id="2054" name="Picture 6" descr="C:\respaldo\Documents\suelo sano\Datos y fotos productores\Papas V Dolores\Ahumada\DSCN6366.JPG"/>
          <p:cNvPicPr>
            <a:picLocks noChangeAspect="1" noChangeArrowheads="1"/>
          </p:cNvPicPr>
          <p:nvPr/>
        </p:nvPicPr>
        <p:blipFill>
          <a:blip r:embed="rId4" cstate="print"/>
          <a:srcRect l="5085" r="3377" b="15243"/>
          <a:stretch>
            <a:fillRect/>
          </a:stretch>
        </p:blipFill>
        <p:spPr bwMode="auto">
          <a:xfrm>
            <a:off x="5580112" y="1988840"/>
            <a:ext cx="2592288" cy="1800200"/>
          </a:xfrm>
          <a:prstGeom prst="rect">
            <a:avLst/>
          </a:prstGeom>
          <a:noFill/>
        </p:spPr>
      </p:pic>
      <p:pic>
        <p:nvPicPr>
          <p:cNvPr id="2055" name="Picture 7" descr="C:\respaldo\Documents\suelo sano\Datos y fotos productores\Papas V Dolores\Ahumada\DSCN63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365104"/>
            <a:ext cx="2639914" cy="1979935"/>
          </a:xfrm>
          <a:prstGeom prst="rect">
            <a:avLst/>
          </a:prstGeom>
          <a:noFill/>
        </p:spPr>
      </p:pic>
      <p:sp>
        <p:nvSpPr>
          <p:cNvPr id="16" name="2 Marcador de texto"/>
          <p:cNvSpPr>
            <a:spLocks noGrp="1"/>
          </p:cNvSpPr>
          <p:nvPr>
            <p:ph type="body" idx="1"/>
          </p:nvPr>
        </p:nvSpPr>
        <p:spPr>
          <a:xfrm>
            <a:off x="5580112" y="1628800"/>
            <a:ext cx="936104" cy="432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Testigo</a:t>
            </a:r>
            <a:endParaRPr lang="es-AR" sz="2000" dirty="0"/>
          </a:p>
        </p:txBody>
      </p:sp>
      <p:sp>
        <p:nvSpPr>
          <p:cNvPr id="17" name="2 Marcador de texto"/>
          <p:cNvSpPr>
            <a:spLocks noGrp="1"/>
          </p:cNvSpPr>
          <p:nvPr>
            <p:ph type="body" idx="1"/>
          </p:nvPr>
        </p:nvSpPr>
        <p:spPr>
          <a:xfrm>
            <a:off x="5508104" y="4077072"/>
            <a:ext cx="2664296" cy="36004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Con FOSFOACTIV </a:t>
            </a:r>
            <a:endParaRPr lang="es-AR" sz="20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95536" y="4077072"/>
            <a:ext cx="7921867" cy="2023864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 smtClean="0"/>
              <a:t>Comentarios</a:t>
            </a:r>
            <a:r>
              <a:rPr lang="en-US" sz="2000" dirty="0" smtClean="0"/>
              <a:t> a 40 DDS: A </a:t>
            </a:r>
            <a:r>
              <a:rPr lang="en-US" sz="2000" dirty="0" err="1" smtClean="0"/>
              <a:t>pesar</a:t>
            </a:r>
            <a:r>
              <a:rPr lang="en-US" sz="2000" dirty="0" smtClean="0"/>
              <a:t> de </a:t>
            </a:r>
            <a:r>
              <a:rPr lang="en-US" sz="2000" dirty="0" err="1" smtClean="0"/>
              <a:t>haber</a:t>
            </a:r>
            <a:r>
              <a:rPr lang="en-US" sz="2000" dirty="0" smtClean="0"/>
              <a:t> </a:t>
            </a:r>
            <a:r>
              <a:rPr lang="en-US" sz="2000" dirty="0" err="1" smtClean="0"/>
              <a:t>tenido</a:t>
            </a:r>
            <a:r>
              <a:rPr lang="en-US" sz="2000" dirty="0" smtClean="0"/>
              <a:t> stress </a:t>
            </a:r>
            <a:r>
              <a:rPr lang="en-US" sz="2000" dirty="0" err="1" smtClean="0"/>
              <a:t>hidrico</a:t>
            </a:r>
            <a:r>
              <a:rPr lang="en-US" sz="2000" dirty="0" smtClean="0"/>
              <a:t> y </a:t>
            </a:r>
            <a:r>
              <a:rPr lang="en-US" sz="2000" dirty="0" err="1" smtClean="0"/>
              <a:t>termico</a:t>
            </a:r>
            <a:r>
              <a:rPr lang="en-US" sz="2000" dirty="0" smtClean="0"/>
              <a:t> en el </a:t>
            </a:r>
            <a:r>
              <a:rPr lang="en-US" sz="2000" dirty="0" err="1" smtClean="0"/>
              <a:t>lote</a:t>
            </a:r>
            <a:r>
              <a:rPr lang="en-US" sz="2000" dirty="0" smtClean="0"/>
              <a:t> en general, el </a:t>
            </a:r>
            <a:r>
              <a:rPr lang="en-US" sz="2000" dirty="0" err="1" smtClean="0"/>
              <a:t>tratamiento</a:t>
            </a:r>
            <a:r>
              <a:rPr lang="en-US" sz="2000" dirty="0" smtClean="0"/>
              <a:t> con FOSFOACTIV </a:t>
            </a:r>
            <a:r>
              <a:rPr lang="en-US" sz="2000" dirty="0" err="1" smtClean="0"/>
              <a:t>tuvo</a:t>
            </a:r>
            <a:r>
              <a:rPr lang="en-US" sz="2000" dirty="0" smtClean="0"/>
              <a:t> mucho </a:t>
            </a:r>
            <a:r>
              <a:rPr lang="en-US" sz="2000" dirty="0" err="1" smtClean="0"/>
              <a:t>mejor</a:t>
            </a:r>
            <a:r>
              <a:rPr lang="en-US" sz="2000" dirty="0" smtClean="0"/>
              <a:t> </a:t>
            </a:r>
            <a:r>
              <a:rPr lang="en-US" sz="2000" dirty="0" err="1" smtClean="0"/>
              <a:t>respuesta</a:t>
            </a:r>
            <a:r>
              <a:rPr lang="en-US" sz="2000" dirty="0" smtClean="0"/>
              <a:t>, </a:t>
            </a:r>
            <a:r>
              <a:rPr lang="en-US" sz="2000" dirty="0" err="1" smtClean="0"/>
              <a:t>principalmente</a:t>
            </a:r>
            <a:r>
              <a:rPr lang="en-US" sz="2000" dirty="0" smtClean="0"/>
              <a:t> en el area </a:t>
            </a:r>
            <a:r>
              <a:rPr lang="en-US" sz="2000" dirty="0" err="1" smtClean="0"/>
              <a:t>radicular</a:t>
            </a:r>
            <a:r>
              <a:rPr lang="en-US" sz="2000" dirty="0" smtClean="0"/>
              <a:t> y </a:t>
            </a:r>
            <a:r>
              <a:rPr lang="en-US" sz="2000" dirty="0" err="1" smtClean="0"/>
              <a:t>estolonización</a:t>
            </a:r>
            <a:r>
              <a:rPr lang="en-US" sz="2000" dirty="0" smtClean="0"/>
              <a:t> (4 </a:t>
            </a:r>
            <a:r>
              <a:rPr lang="en-US" sz="2000" dirty="0" err="1" smtClean="0"/>
              <a:t>estolones</a:t>
            </a:r>
            <a:r>
              <a:rPr lang="en-US" sz="2000" dirty="0" smtClean="0"/>
              <a:t> </a:t>
            </a:r>
            <a:r>
              <a:rPr lang="en-US" sz="2000" dirty="0" err="1" smtClean="0"/>
              <a:t>vs</a:t>
            </a:r>
            <a:r>
              <a:rPr lang="en-US" sz="2000" dirty="0" smtClean="0"/>
              <a:t> 3 </a:t>
            </a:r>
            <a:r>
              <a:rPr lang="en-US" sz="2000" dirty="0" err="1" smtClean="0"/>
              <a:t>estolones</a:t>
            </a:r>
            <a:r>
              <a:rPr lang="en-US" sz="2000" dirty="0" smtClean="0"/>
              <a:t> en el </a:t>
            </a:r>
            <a:r>
              <a:rPr lang="en-US" sz="2000" dirty="0" err="1" smtClean="0"/>
              <a:t>testigo</a:t>
            </a:r>
            <a:r>
              <a:rPr lang="en-US" sz="2000" dirty="0" smtClean="0"/>
              <a:t>). No se </a:t>
            </a:r>
            <a:r>
              <a:rPr lang="en-US" sz="2000" dirty="0" err="1" smtClean="0"/>
              <a:t>observaron</a:t>
            </a:r>
            <a:r>
              <a:rPr lang="en-US" sz="2000" dirty="0" smtClean="0"/>
              <a:t> </a:t>
            </a:r>
            <a:r>
              <a:rPr lang="en-US" sz="2000" dirty="0" err="1" smtClean="0"/>
              <a:t>diferencias</a:t>
            </a:r>
            <a:r>
              <a:rPr lang="en-US" sz="2000" dirty="0" smtClean="0"/>
              <a:t> </a:t>
            </a:r>
            <a:r>
              <a:rPr lang="en-US" sz="2000" dirty="0" err="1" smtClean="0"/>
              <a:t>significativas</a:t>
            </a:r>
            <a:r>
              <a:rPr lang="en-US" sz="2000" dirty="0" smtClean="0"/>
              <a:t> en el area foliar. </a:t>
            </a:r>
          </a:p>
          <a:p>
            <a:pPr algn="ctr"/>
            <a:endParaRPr lang="es-ES" noProof="1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Tendencias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siembra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febrero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2013 en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LOS OLIVOS.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encrypted-tbn0.gstatic.com/images?q=tbn:ANd9GcTLFXcKAVrqRhnwPiHoe0pPl7D2ndkDQdMU_hOT4b9e5ZiNGTwz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1296144" cy="176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1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95536" y="3573016"/>
            <a:ext cx="7921867" cy="252792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 smtClean="0"/>
              <a:t>Fecha de siembra </a:t>
            </a:r>
            <a:r>
              <a:rPr lang="es-ES" b="1" dirty="0" smtClean="0"/>
              <a:t>26 de febrero 2013</a:t>
            </a:r>
          </a:p>
          <a:p>
            <a:pPr algn="ctr"/>
            <a:r>
              <a:rPr lang="es-ES" b="1" u="sng" dirty="0" smtClean="0"/>
              <a:t>Zona</a:t>
            </a:r>
            <a:r>
              <a:rPr lang="es-ES" b="1" dirty="0" smtClean="0"/>
              <a:t> Candelaria</a:t>
            </a:r>
          </a:p>
          <a:p>
            <a:pPr algn="ctr"/>
            <a:r>
              <a:rPr lang="es-ES" b="1" u="sng" dirty="0" smtClean="0"/>
              <a:t>Campo</a:t>
            </a:r>
            <a:r>
              <a:rPr lang="es-ES" b="1" dirty="0" smtClean="0"/>
              <a:t> San Nicolás</a:t>
            </a:r>
          </a:p>
          <a:p>
            <a:pPr algn="ctr"/>
            <a:r>
              <a:rPr lang="es-ES" b="1" dirty="0" smtClean="0"/>
              <a:t>Se efectuaron 10 has en lote con fertilizante biológico FOSFOACTIV (Tratamiento), y sobre los mismos lotes, se dejaron franjas de Testigo.</a:t>
            </a:r>
          </a:p>
          <a:p>
            <a:pPr algn="ctr"/>
            <a:r>
              <a:rPr lang="es-ES" b="1" u="sng" dirty="0" smtClean="0"/>
              <a:t>Testigo</a:t>
            </a:r>
            <a:r>
              <a:rPr lang="es-ES" b="1" dirty="0" smtClean="0"/>
              <a:t>: </a:t>
            </a:r>
            <a:r>
              <a:rPr lang="es-AR" b="1" dirty="0" smtClean="0"/>
              <a:t>fertilización de base 250 kg de 18-46-0 y 200 kg/ha Urea.</a:t>
            </a:r>
            <a:endParaRPr lang="es-ES" b="1" dirty="0" smtClean="0"/>
          </a:p>
          <a:p>
            <a:pPr algn="ctr"/>
            <a:r>
              <a:rPr lang="es-ES" b="1" u="sng" dirty="0" smtClean="0"/>
              <a:t>Tratamiento</a:t>
            </a:r>
            <a:r>
              <a:rPr lang="es-ES" b="1" dirty="0" smtClean="0"/>
              <a:t>: Ídem testigo + Fosfoactiv a la semilla, aplicado con mochila en 16 litros de solución para las 10 has.</a:t>
            </a:r>
            <a:endParaRPr lang="es-ES" noProof="1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Tendencias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siembra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febrero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2013 en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encrypted-tbn0.gstatic.com/images?q=tbn:ANd9GcTLFXcKAVrqRhnwPiHoe0pPl7D2ndkDQdMU_hOT4b9e5ZiNGTwz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1296144" cy="176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1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772816"/>
            <a:ext cx="3484771" cy="762000"/>
          </a:xfrm>
        </p:spPr>
        <p:txBody>
          <a:bodyPr/>
          <a:lstStyle/>
          <a:p>
            <a:r>
              <a:rPr lang="en-US" dirty="0" smtClean="0"/>
              <a:t>Tratamiento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28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899592" y="1772816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respaldo\Documents\suelo sano\Datos y fotos productores\Papas V Dolores\Ahumada\DSCN62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3486150" cy="2614613"/>
          </a:xfrm>
          <a:prstGeom prst="rect">
            <a:avLst/>
          </a:prstGeom>
          <a:noFill/>
        </p:spPr>
      </p:pic>
      <p:pic>
        <p:nvPicPr>
          <p:cNvPr id="2051" name="Picture 3" descr="C:\respaldo\Documents\suelo sano\Datos y fotos productores\Papas V Dolores\Ahumada\DSCN626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564904"/>
            <a:ext cx="3486150" cy="2614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772816"/>
            <a:ext cx="3484771" cy="762000"/>
          </a:xfrm>
        </p:spPr>
        <p:txBody>
          <a:bodyPr/>
          <a:lstStyle/>
          <a:p>
            <a:r>
              <a:rPr lang="en-US" dirty="0" smtClean="0"/>
              <a:t>Tratamiento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28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899592" y="1772816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respaldo\Documents\suelo sano\Datos y fotos productores\Papas V Dolores\Ahumada\DSCN62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564904"/>
            <a:ext cx="3486150" cy="2614613"/>
          </a:xfrm>
          <a:prstGeom prst="rect">
            <a:avLst/>
          </a:prstGeom>
          <a:noFill/>
        </p:spPr>
      </p:pic>
      <p:pic>
        <p:nvPicPr>
          <p:cNvPr id="3075" name="Picture 3" descr="C:\respaldo\Documents\suelo sano\Datos y fotos productores\Papas V Dolores\Ahumada\DSCN627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564904"/>
            <a:ext cx="3486150" cy="2614613"/>
          </a:xfrm>
          <a:prstGeom prst="rect">
            <a:avLst/>
          </a:prstGeom>
          <a:noFill/>
        </p:spPr>
      </p:pic>
      <p:sp>
        <p:nvSpPr>
          <p:cNvPr id="12" name="11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772816"/>
            <a:ext cx="3484771" cy="762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971600" y="5805264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Muestras</a:t>
            </a:r>
            <a:r>
              <a:rPr lang="en-US" b="1" dirty="0" smtClean="0"/>
              <a:t> a 28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 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971600" y="2060848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        Tratamiento 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4644008" y="2060848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        Tratamiento 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C:\respaldo\Documents\suelo sano\Datos y fotos productores\Papas V Dolores\Ahumada\DSCN62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3486150" cy="2614613"/>
          </a:xfrm>
          <a:prstGeom prst="rect">
            <a:avLst/>
          </a:prstGeom>
          <a:noFill/>
        </p:spPr>
      </p:pic>
      <p:cxnSp>
        <p:nvCxnSpPr>
          <p:cNvPr id="20" name="19 Conector recto"/>
          <p:cNvCxnSpPr/>
          <p:nvPr/>
        </p:nvCxnSpPr>
        <p:spPr>
          <a:xfrm>
            <a:off x="2627784" y="2060848"/>
            <a:ext cx="0" cy="3672408"/>
          </a:xfrm>
          <a:prstGeom prst="line">
            <a:avLst/>
          </a:prstGeom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 descr="C:\respaldo\Documents\suelo sano\Datos y fotos productores\Papas V Dolores\Ahumada\DSCN627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564904"/>
            <a:ext cx="3486150" cy="2614613"/>
          </a:xfrm>
          <a:prstGeom prst="rect">
            <a:avLst/>
          </a:prstGeom>
          <a:noFill/>
        </p:spPr>
      </p:pic>
      <p:cxnSp>
        <p:nvCxnSpPr>
          <p:cNvPr id="21" name="20 Conector recto"/>
          <p:cNvCxnSpPr/>
          <p:nvPr/>
        </p:nvCxnSpPr>
        <p:spPr>
          <a:xfrm>
            <a:off x="6300192" y="1916832"/>
            <a:ext cx="0" cy="3672408"/>
          </a:xfrm>
          <a:prstGeom prst="line">
            <a:avLst/>
          </a:prstGeom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Rectángulo redondeado"/>
          <p:cNvSpPr/>
          <p:nvPr/>
        </p:nvSpPr>
        <p:spPr>
          <a:xfrm>
            <a:off x="1259632" y="764704"/>
            <a:ext cx="6408712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Ahumada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San Nicolas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oLiving_16x9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plantillas ppt</Template>
  <TotalTime>1466</TotalTime>
  <Words>574</Words>
  <Application>Microsoft Office PowerPoint</Application>
  <PresentationFormat>Presentación en pantalla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EcoLiving_16x9</vt:lpstr>
      <vt:lpstr>Tendencias siembra febrero 2013 en cultivo de papa. Productor Ahumada. LOS OLIVOS.</vt:lpstr>
      <vt:lpstr>Presentación de PowerPoint</vt:lpstr>
      <vt:lpstr>Presentación de PowerPoint</vt:lpstr>
      <vt:lpstr>Presentación de PowerPoint</vt:lpstr>
      <vt:lpstr>Tendencias siembra febrero 2013 en cultivo de papa. Productor Ahumada. LOS OLIVOS.</vt:lpstr>
      <vt:lpstr>Tendencias siembra febrero 2013 en cultivo de papa. Productor Ahumada. SAN NICOLAS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Tendencias siembra febrero 2013 en cultivo de papa. Productor Ahumada. LOS OLIVOS.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Golden</dc:title>
  <dc:creator>usuario</dc:creator>
  <cp:lastModifiedBy>Guillermo</cp:lastModifiedBy>
  <cp:revision>50</cp:revision>
  <dcterms:created xsi:type="dcterms:W3CDTF">2012-12-27T21:43:33Z</dcterms:created>
  <dcterms:modified xsi:type="dcterms:W3CDTF">2013-04-27T13:17:40Z</dcterms:modified>
</cp:coreProperties>
</file>